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సంతసిల్లును మీ హృదయాలు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Santhasillunu Mee Hrudayaalu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సంతసిల్లును మీ హృదయాలు (2) - సీయోను మహిమజూచి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Santhasillunu Mee Hrudayaalu (2) - Seeyonu Mahimajoochi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సుందర వరుడు యేసు ప్రభువు (2) - సుందరవతి సీయోను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శాశ్వత శోభాతిశయముతో (2) - భాసిల్లుటను జూచి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Sundara Varudu Yesu Prabhuvu (2) - Sundaravathi Seeyonu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Shaashvatha Shobhaathishayamutho (2) - Bhaasillutanu Joochi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నీలమయ నిత్య పునాదులు - మేలిమి ఛాయామణులు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సూర్యకాంత సుగంధములు - పుష్యరాగ నిర్మితము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Neelamaya Nithya Punaadulu - Melimi Chhaayaamanulu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Sooryakaantha Sugandhamulu - Pushyaraaga Nirmithamu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నిత్య మహిమతో వెలిగెడు - ముత్యాల గుమ్మములు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స్వచ్ఛమగు సువర్ణమయము - ఆశ్చర్య నగరము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Nithya Mahimatho Veligedu - Muthyaala Gummamulu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Svachchhamagu Suvarnamayamu - Aashcharya Nagaramu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జీవవృక్షము జీవఫలములు - జీవామృతపానము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కాంతి వంతముగా మెరిసేటి - వింతలుగొల్పు నగరము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Jeevavrukshamu Jeevaphalamulu - Jeevaamruthapaanamu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Kaanthi Vanthamugaa Meriseti - Vinthalugolpu Nagaramu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స్వర్ణ సమము దాని ప్రజలు - సంతోష సహితులు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దూతలే వింతపడునట్లు - ఖ్యాతిని కలిగిన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Svarna Samamu Daani Prajalu - Santhosha Sahithulu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Doothale Vinthapadunatlu - Khyaathini Kaligina Vaaru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మందిర సమృద్ధిని వారు - తృప్తి నొందుచున్నారు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ప్రవాహమునందు - పానము చేయుచున్నారు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Mandira Samruddhini Vaaru - Thrupthi Nonduchunnaaru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Pravaahamunandu - Paanamu Cheyuchunnaaru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దేవుడు సెలవిచ్చినయట్టి - దేవో క్తులలో నేది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జరుగకుండగ పోలేదు - వరుసగా నెరవేరెన్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Devudu Selavichchinayatti - Devo Kthulalo Nedi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Jarugakundaga Poledu - Varusagaa Neraveren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2026-08-11T18:46:20Z</dcterms:created>
  <dcterms:modified xsi:type="dcterms:W3CDTF">2026-08-11T18:46:20Z</dcterms:modified>
</cp:coreProperties>
</file>