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నీవు తోడైయుండగా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Neevu Thodaiyundagaa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నీవు తోడైయుండగా యేసు – భయము లేదు ఇలలో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మేలు చేయు దేవుడా నీకు – సాటి లేరు సృష్టిలో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Neevu Thodaiyundagaa Yesu – Bhayamu Ledu IlaloMelu Cheyu Devudaa Neeku – Saati Leru SrushtiloEkkaleni Kondalennō EdurochchinanuLekkaleni Nindale Nannu Baadhinchinanu  ||Neevu Thodaiyundagaa||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ఎక్కలేని కొండలెన్నో ఎదురొచ్చిననూ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లెక్కలేని నిందలే నన్ను బాధించిననూ           ||నీవు తోడైయుండగా||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గతం గాయాన్ని చేయగా – గాయం హృదయాన్ని చీల్చగా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శోకం సంద్రంలా ముంచగా – లోకం బంధాలే తెంచగా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Gatham Gaayaanni Cheyagaa – Gaayam Hrudayaanni CheelchagaaShokam Sandramlaa Munchagaa – Lokam Bandhaale ThenchagaaPeru Petti Thallilaa Pilachi LaalinchithiviNeeve Thodu Needagaa Nilachi Krupa Choopithivi  ||Neevu Thodaiyundagaa||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పేరు పెట్టి తల్లిలా పిలచి లాలించితివి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నీవే తోడు నీడగా నిలచి కృప చూపితివి           ||నీవు తోడైయుండగా||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ఆశ నిరాశగా మారినా – నిరాశ నిస్పృహ పెంచినా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యుక్తి తెలియక తిరిగినా – శక్తి  క్షీణించిపోయినా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Aasha Niraashagaa Maarinaa – Niraasha Nispruha PenchinaaYukthi Theliyaka Thiriginaa – Shakthi Ksheeninchi PoyinaaVennu Thatti Tandrilaa Nilipi NadipinchithiviNeeve Konda Kotagaa Nilichi Balaparachithivi  ||Neevu Thodaiyundagaa||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వెన్ను తట్టి తండ్రిలా నిలిపి నడిపించితివి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నీవే కొండ కోటగా నిలిచి బలపరచితివి           ||నీవు తోడైయుండగా||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నీవు నాకు అండగా నిలచి – దారి చూపినావయ్యా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నేను నీకు మెండుగా స్తుతులు – అర్పించెదను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Neevu Naaku Andagaa Nilachi – Daari ChoopinavayyaNenu Neeku Mendugaa Sthuthulu – Arpinchedanu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2026-02-25T09:25:58Z</dcterms:created>
  <dcterms:modified xsi:type="dcterms:W3CDTF">2026-02-25T09:25:58Z</dcterms:modified>
</cp:coreProperties>
</file>