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స్తోత్రము స్తోత్రము యేసు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Sthothramu Sthothramu Yesu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స్తోత్రము స్తోత్రము స్తోత్రము యేసు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పాత్రుల జేసి నేటివరకు మమ్ము (2) - కాచిన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Sthothramu Sthothramu Sthothramu Yesu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Paathrula Jesi Netivaraku Mammu (2) - Kaachina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పొత్తిగుడ్డల చేత చుట్టబడిన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పాపులకై జీవమిడి గొల్లలకు నిజ - హర్ష మిచ్చితివే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Poththiguddala Chetha Chuttabadina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Paapulakai Jeevamidi Gollalaku Nija - Harsha Michchithive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హేమకిరీటము తెల్లంగి నే ధరింప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హీనకిరీటము ముండ్లతో పొందితి - నన్ను రక్షింప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Hemakireetamu Thellanggi Ne Dharimpa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Heenakireetamu Mundlatho Pondithi - Nannu Rakshimpa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పాపినై చేసెడు పాపములను తీర్చను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ఏపుగ కల్వరి యందున నాకై - పాట్లుపడితివి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Paapinai Chesedu Paapamulanu Theerchanu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Epuga Kalvari Yanduna Naakai - Paatlupadithivi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 నివారణ బలియగు గొఱ్ఱెపిల్ల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పాపమృతులమౌ మమ్ము రక్షింప - ప్రాణమిచ్చితివే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 Nivaarana Baliyagu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Paapamruthulamau Mammu Rakshimpa - Praanamichchithive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సైతానును జయింప శక్తినిచ్చిన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బుద్ధితో పోరాడి యుద్ధమున గెల్వ - జ్ఞానమీయుము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Saithaanunu Jayimpa Shakthinichchina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Buddhitho Poraadi Yuddhamuna Gelva - Gnaanameeyumu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ఈలాటి ప్రేమను ఏలాగు తెల్పుదును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జీవమార్గమున చక్కగ నడుతు - నాయన శక్తిచే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Eelaati Premanu Elaagu Thelpudunu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Jeevamaargamuna Chakkaga Naduthu - Naayana Shakthiche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దూతలు కొనియాడు జ్ఞానుడవగు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దానములిమ్ము దయతోడ నిత్యము - దయగల మా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Doothalu Koniyaadu Gnaanudavagu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Daanamulimmu Dayathoda Nithyamu - Dayagala Maa Thandri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2026-08-11T18:48:56Z</dcterms:created>
  <dcterms:modified xsi:type="dcterms:W3CDTF">2026-08-11T18:48:56Z</dcterms:modified>
</cp:coreProperties>
</file>