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నాకు వెలుగాయె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Naaku Velugaaye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నాకు వెలుగాయె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నాకు రక్షణయే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Naaku Velugaaye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Naaku Rakshanaye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దుర్గమయ్యె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ఎవరికీ ఎన్నడు భయపడను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Durgamayye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Evariki Ennadu Bhayapadanu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మార్గమును ఉపదేశమును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ఆలోచన అనుగ్రహించే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Maargamunu Upadeshamunu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Aalochana Anugrahinche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ఆజ్ఞలలో జీవించుటకై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కృపతో నింపి కాపాడుము (2)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Aagnalalo Jeevinchutakai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Krupatho Nimpi Kaapaadumu (2)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కొండయు నా కోటయు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ఆశ్రయము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Kondayu Naa Kotayu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Aashrayamu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నెల్లప్పుడు ప్రభు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గానము చేసెదను (2)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Nenellappudu Prabhu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Gaanamu Chesedhanu (2)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తల్లియు నా తండ్రియు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ఒకవేళ విడచినను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Thalliyu Naa Thandriyu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Okavela Vidachinanu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ఆపత్కాలములో చేయి విడువకను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నన్ను చేరదీయును (2)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Aapathkaalamulo Cheyi Viduvakanu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Nannu Cheradheeyunu (2)         ||Yehovaa||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2026-02-25T09:35:37Z</dcterms:created>
  <dcterms:modified xsi:type="dcterms:W3CDTF">2026-02-25T09:35:37Z</dcterms:modified>
</cp:coreProperties>
</file>