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దేవాత్మజా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Devaathmajaa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దేవాత్మజా - మమ్ము- దీవించు ప్రభురాజా = దేవాదిదైవ మానుషాభవ్య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 చెదరిన నీ గొట్టిల - కదుపు - వెదుకవచ్చితివియ్యల = సదయా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Devaathmajaa - Mammu- Deevinchu Prabhuraajaa = Devaadidaiva Maanushaabhavya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 Chedarina Nee Gottila - Kadupu - Vedukavachchithiviyyala = Sadayaa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హృదయాభ్యుదయా సాధు - జన నిత్య పరిపాలా ||దేవాది||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దురితాలవాలమునం బుట్టు - నరకీటముల మన్నా = కరుణారసమనిశము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Hrudayaabhyudayaa Saadhu - Jana Nithya Paripaalaa ||Devaadi||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Durithaalavaalamunan Buttu - Narakeetamula Mannaa = Karunaarasamanishamu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మాపై - విరంజల్లవే చల్లగా || దేవాది!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_నరకంబు నిధియొడ్డున - మేము - దిరుగుచు పడబోయిన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Maapai - Viranjallave Challagaa || Devaadi!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_Narakambu Nidhiyodduna - Memu - Diruguchu Padaboyina =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వెజింగి త్వరగా మమ్ము - మరలించి నావన్నా ||దేవాది||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నీ దాసులము - నీకు - దోసిలి యొగ్గినాము = దోషా రోషా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Vejinggi Thvaragaa Mammu - Maralinchi Naavannaa ||Devaadi||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Nee Daasulamu - Neeku - Dosili Yogginaamu = Doshaa Roshaa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భ్యాసములను - దూరముం దొలంగించుము ||దేవాది||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ప్రాణేశ నీ సిలువం - జిందు - శోణితంపు విలువ = త్రాణకరము స్థిరము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Bhyaasamulanu - Dooramun Dolangginchumu ||Devaadi||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Praanesha Nee Siluvan - Jindu - Shonithampu Viluva = Thraanakaramu Sthiramu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- దర్శించుటే జీవము ||దేవాది||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బాలుర మజ్ఞులము - మమ్ము బాలింపవే నిత్యము = నీ లోపలి జాలి మాకు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- Darshinchute Jeevamu ||Devaadi||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Baalura Majnyulamu - Mammu Baalimpave Nithyamu = Nee Lopali Jaali Maaku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నిజముగాం జూపించుము ||దేవాది||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_ఆనందమగు నీ కృప - మేము - ధ్యానించుటకు నేర్పుమా = జ్ఞానోజ్వలము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Nijamugaan Joopinchumu ||Devaadi||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_Aanandamagu Nee Krupa - Memu - Dhyaaninchutaku Nerpumaa = Jnyaanojvalamu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శిశువుల - మైన మా కవి యిమ్ము దేవాది!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Shishuvula - Maina Maa Kavi Yimmu Devaadi!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2026-08-11T18:45:10Z</dcterms:created>
  <dcterms:modified xsi:type="dcterms:W3CDTF">2026-08-11T18:45:10Z</dcterms:modified>
</cp:coreProperties>
</file>