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వచ్చిందయ్యా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Vachchindayyaa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వచ్చిందయ్యా 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తెచ్చిందయ్యా చూడు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Vachchindayyaa 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Thechchindayyaa Choodu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వెల్లి విరిసే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జగతిలో జ్యోతిగా నేడు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Velli Virise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Jagathilo Jyothigaa Nedu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క్రీస్తుకు ఆరాధన – ప్రభవుకు స్తోత్రార్పణ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చెల్లించెదం – హల్లెలూయా హల్లెలూయా  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Kreesthuku Aaraadhana – Prabhvuku Sthothraarpana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Chellinchedam – Hallelooyaa Hallelooyaa  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పాపం తొలగింప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జీవితాలను వెలిగింప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 Tholagimpa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Jeevithaalanu Veligimpa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లోకానికి వచ్చెనండి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 కలిగించె మనకు (2)       ||క్రీస్తుకు||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Lokaaniki Vachchenandi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 Kaliginche Manaku (2)          ||Kreesthuku||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మనలో చోటిస్తే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మానమొక తారగ కనిపిస్తాం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Manalo Chotisthe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Manamoka Thaaraga Kanipisthaam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మార్గం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ఆయనకు అర్పిద్దాం (2)       ||క్రీస్తుకు||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Maargam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Aayanaku Arpiddaam (2)          ||Kreesthuku||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2026-02-25T09:32:55Z</dcterms:created>
  <dcterms:modified xsi:type="dcterms:W3CDTF">2026-02-25T09:32:55Z</dcterms:modified>
</cp:coreProperties>
</file>