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స్తుతుల పైన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Sthuthula Paina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యాత్ర చేయు మార్గములు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రమ్యమైనవి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Yaathra Cheyu Maargamulu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Ramyamainavi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నాకెంతో ప్రియమైనవి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కొనియాడు పరిశుద్ధులతో నిలిచి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Naakentho Priyamainavi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Koniyaadu Parishuddhulatho Nilichi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 తంతుల సితారతో నిన్నే కీర్తించెద (2)          ||నా స్తుతుల||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Thanthula Sithaaratho Ninne Keerthincheda (2)        ||Naa Sthuthula||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స్తుతుల పైన నివసించువాడా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అంతరంగికుడా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Sthuthula Paina Nivasinchuvaadaa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Antharangikudaa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పక్షమై యున్నావు గనుకే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జయమే జయమే ఎల్లవేళలా జయమే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Pakshamai Yunnaavu Ganuke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Jayame Jayame Ellavelalaa Jayame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నిర్మించిన రీతి తలచగా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Nirminchina Reethi Thalachagaa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Aascharyame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నా ఊహకే వింతైనది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ఎరుపెక్కిన శత్రువుల చూపు నుండి తప్పించి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Naa Oohake Vinthainadi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Erupekkina Shathruvula Choopu Nundi Thappinchi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ప్రేమను నాపై కురిపించావు (2)        ||నా స్తుతుల||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Premanu Naapai Kuripinchaavu (2)        ||Naa Sthuthula||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ద్రాక్షావల్లి అయిన నీలోనే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బహుగా వేరు పారగా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Draakshaavalli Aina Neelone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Bahugaa Veru Paaragaa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మధురమైన ఫలములీయనా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స్థలములపై నాకు స్థానమిచ్చితివే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Madhuramaina Phalamuleeyanaa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Sthalamulapai Naaku Sthaanamichchithive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విజయుడా నీ కృప చాలును నా జీవితాన (2)       ||నా స్తుతుల||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Vijayudaa Nee Krupa Chaalunu Naa Jeevithaana (2)          ||Naa Sthuthula||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2026-02-25T09:16:30Z</dcterms:created>
  <dcterms:modified xsi:type="dcterms:W3CDTF">2026-02-25T09:16:30Z</dcterms:modified>
</cp:coreProperties>
</file>