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మూడునాళ్ళ ముచ్చట కోసం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Moodunaalla Muchchata Kosam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తప్పిదములు దాచువాడు వర్ధిల్లడు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 ఒప్పుకొని విడిచిపెట్టు ఓ సోదరా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Thappidamulu Daachuvaadu Vardhilladu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 Oppukoni Vidichipettu O Sodaraa ||2||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జిగటగల ఊభినుండి పైకి లేపి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పాదములను స్థిరముగా నిలుపును ప్రభువు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Jigatagala Oobhinundi Paiki Lepi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Paadamulanu Sidhdhamugaa Nilupunu Prabhuvu ||2||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తీర్పు తీర్చబడకమునుపే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తప్పక ఆ ప్రభుని కోరరా (2)                  ||మూడునాళ్ళ||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Theerpu Theerchakabadakamunupe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Thappaka Aa Prabhuni Koraraa ||2||     ||Moodunaalla||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మూడునాళ్ళ ముచ్చట కోసం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మనిషి పడే తపన చూడరా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Moodunaalla Muchchata Kosam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Manishi Pade Thapana Choodaraa ||2||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నీటిబుడగలాంటి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నాడు సమసిపోవునో ఎరుగం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Neetibudagalaanti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Naadu Samasipovunno Erugam ||2||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మనిషికి తన మనసే చేరసాలరా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మమతలు మమకారాలే బంధాలురా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Manishiki Thana Manase Cherasaalaraa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Mamathalu Mamakaaraale Bandhaaluraa ||2||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వల్లకాటి వరకేరా భవబంధాలు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 కళ్లానికి చేరవురా అనుబంధాలు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Vallakaati Varakeraa Bhavabandhaalu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 Kallaaniki Cheravuraa Anubandhaalu ||2||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కల్లలైన కళలు మానుకో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ఎల్లవేళలా ప్రభువని వేడుకో (2)            ||మూడునాళ్ళ||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Kallalaina Kalalu Maanuko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Ellavelalaa Prabhuni Veduko ||2||     ||Moodunaalla||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ఇంద్ర ధనుస్సు లాంటిదోయి సంసారము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కనిపించీ మాయమయే రంగులవలయం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Indra Dhanussu Laantidoyi Samsaaramu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Kanipinchi Maayamaye Rangula Valayam ||2||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గడ్డిపువ్వులాంటిదోయి ఇలలో సౌఖ్యం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పాపానికి జీతమురా మనిషికి మరణం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Gaddipuvvulaantidoyi Ilalo Soukhyam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Paapaaniki Jeethamura Manishiki Maranam ||2||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నిత్యమైన సుఖము వెదకరా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ఆ ప్రభుని వేడరా (2)                ||మూడునాళ్ళ||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Nithyamaina Sukhamu Vedakaraa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Aa Prabhuni Vedaraa ||2||    ||Moodunaalla||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2026-02-25T09:16:23Z</dcterms:created>
  <dcterms:modified xsi:type="dcterms:W3CDTF">2026-02-25T09:16:23Z</dcterms:modified>
</cp:coreProperties>
</file>