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 నా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 Naa Devaa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 నా దేవా నన్ను గావ రావే - ప్రభు ||రాజా||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8D గర్భంబు బయలు - వెళ్లిన దినమునుండి = కొల్లగా సేవింపం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 Naa Devaa Nannu Gaava Raave - Prabhu ||Raajaa||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8D Garbhambu Bayalu - Vellina Dinamunundi = Kollagaa Sevimpan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మోక్ష మియ్య ||రాజా||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_బాలప్రాయమునుండి - బ్రతికిన కాలమంత = నీలాగు జీవించి - నిత్యమైన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Moksha Miyya ||Raajaa||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_Baalapraayamunundi - Brathikina Kaalamantha = Neelaagu Jeevinchi - Nithyamaina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మోక్ష మొంద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_మాకొజకై వచ్చి - మా పాపములకు మాయ = లోకములోన మృతికి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Moksha Monda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_Maakojakai Vachchi - Maa Paapamulaku Maaya = Lokamulona Mruthiki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లోనై లేచితి వయ్య ||రాజా||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దండి ప్రభుండు యే - సండం జేరంగ మాకు = నిండు వేడుకతోను - నిత్య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Lonai Lechithi Vayya ||Raajaa||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Dandi Prabhundu Ye - Sandan Jerangga Maaku = Nindu Vedukathonu - Nithya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మోక్షంబు నియ్య - జి. పెద సమూయేలు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Mokshambu Niyya - Ji. Peda Samooyelu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2026-08-11T18:45:17Z</dcterms:created>
  <dcterms:modified xsi:type="dcterms:W3CDTF">2026-08-11T18:45:17Z</dcterms:modified>
</cp:coreProperties>
</file>