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చల్లనైన నీడలో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Challanaina Needalo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అల్పమైనది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ఘనమైది నీ పిలుపు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Alpamainadi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Ghanamainadi Nee Pilupu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నే సాగుటకు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నింపుమా నీ ఆత్మ శక్తి 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Ne Saagutaku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Nimpumaa Nee Aathma Shakthitho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ఆగక సాగెద నీ సేవలో (2)          ||నీ చల్లనైన||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Aagaka Saageda Nee Sevalo (2)       ||Nee Challanaina||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చల్లనైన నీడలో నన్ను నివసించనీ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పరిశుద్ధ పాదములే నన్ను తాకనీ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Challanaina Needalo Nannu Nivasinchanee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Parishudhdha Paadamule Nannu Thaakanee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నా లోనా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ప్రతిక్షణం అనుభవించనీ (2)          ||నీ చల్లనైన||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 Lonaa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Prathikshanam Anubhavinchanee (2)        ||Nee Challanaina||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 వంటిది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పొట్టు వంటిది నా ఆయుషు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Vantidi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Pottu Vantidi Naa Aayushu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పదిలముగా నను పట్టుకొని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మార్చుకుంటివా నీ పోలికలో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Padilamugaa Nanu Pattukoni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Maarchukuntivaa Nee Polikalo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భయమిక లేదంటివి (2)          ||నీ చల్లనైన||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Bhayaminka Ledantivi (2)         ||Nee Challanaina||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వంటిది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మదురమైనది నీ వాక్యం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 Vantidi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Madhuramainadi Nee Vaakyam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హృదయములో నీ ప్రేమా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కుమ్మరించుమా జుంటి తేనెలా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Hrudayamulo Nee Premaa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Kummarinchumaa Junti Thenelaa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(ఆహా) మధురం మధురం నా జీవితం (2)          ||నీ చల్లనైన||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(Aahaa) Madhuram Madhuram Naa Jeevitham (2)     ||Nee Challanaina||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2026-02-25T08:46:14Z</dcterms:created>
  <dcterms:modified xsi:type="dcterms:W3CDTF">2026-02-25T08:46:14Z</dcterms:modified>
</cp:coreProperties>
</file>