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ఎవరున్నారు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Evarunnaaru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ఎవరున్నారు ఈ లోకంలో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ఎవరున్నారు నా యాత్రలో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Evarunnaaru Ee Lokanlo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Evarunnaaru Naa Yaathralo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యేసయ్యా ఆనందము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యేసయ్యా ఆశ్రయము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Yesayyaa Aanandamu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Yesayyaa Aashrayamu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ఎన్నిక లేని నన్ను నీవు - ఎన్నిక చేసితివే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ఏదరి కానక తిరిగిన నన్ను - నీదరి చేర్చితివే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నీదరి చేర్చితివే ఎవరు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శోధనలో వేదనలో - కుమిలి నేనుండగా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నాదరి చేరి నన్నాదరించి నన్నిల బ్రోచితివే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నన్నిల బ్రోచితివే ||ఎవరు||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2026-08-11T18:38:31Z</dcterms:created>
  <dcterms:modified xsi:type="dcterms:W3CDTF">2026-08-11T18:38:31Z</dcterms:modified>
</cp:coreProperties>
</file>