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pray to jesus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can pray to jesus a Friend who always answers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may be very small. but He answers when I call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That's why I love you Jesus forever we will be friends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Eya eya eyaya – eya eya eyaya....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2026-08-24T10:17:23Z</dcterms:created>
  <dcterms:modified xsi:type="dcterms:W3CDTF">2026-08-24T10:17:23Z</dcterms:modified>
</cp:coreProperties>
</file>