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క్రీస్తులేచె! హల్లెలూయ! లేచె జయశీలుడు!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Kreesthuleche! Hallelooya! Leche Jayasheeludu!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క్రీస్తులేచె! నింక చావు! నరకాల భయము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లేనే లేదు! క్రీస్తు నందు నన్ని గెల్చినారము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Kreesthuleche! Ningka Chaavu! Narakaala Bhayamu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Lene Ledu! Kreesthu Nandu Nanni Gelchinaaramu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భయాదులన్ని పోయి - శంకదిగులుంబాసె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నేడు పునరుత్థానంపు - దీవెనల నొందుదము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Bhayaadulanni Poyi - Shangkadigulumbaase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Nedu Punaruththaanampu - Deevenala Nondudamu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క్రీస్తులేచె - హల్లెలూయ! లేచె జయశీలుడు!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Kreesthuleche - Hallelooya! Leche Jayasheeludu!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స్తోత్రమైన -  హల్లెలూయ! క్రీస్తు మళ్ళీ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Sthothramaina -  Hallelooya! Kreesthu Mallee Lechenu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క్రీస్తులేచె! హల్లెలూయ! లేచె జయశీలుడు!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స్తోత్రమైన హల్లెలూయ! క్రీస్తు మళ్ళీ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Kreesthuleche! Hallelooya! Leche Jayasheeludu!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Sthothramaina Hallelooya! Kreesthu Mallee Lechenu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చూచి మళ్ళీ తనకాంతి - హృదుల్ నాయనన్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చింతవీడి సంతసాన వంగి క్రీస్తునెదుట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Choochi Mallee Thanakaanthi - Hrudul Naayanan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Chinthaveedi Santhasaana Vanggi Kreesthuneduta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క్రీస్తులేచె! మండలపు - చింతయంత తీరెను!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హర్ష ద్వార మొప్పదీసి - మళ్ళీ జీవ మొందెను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Kreesthuleche! Mandalapu - Chinthayantha Theerenu!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Harsha Dvaara Moppadeesi - Mallee Jeeva Mondenu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చావు నరకాలు మ్రొక్కి - దూతలెల్ల గల్వను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కోట్లు చుట్టు కాంతి గూడ - లేచెనిప్డు శూరుడు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Chaavu Narakaalu Mrokki - Doothalella Galvanu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Kotlu Chuttu Kaanthi Gooda - Lechenipdu Shoorudu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క్రీస్తులేచె! నాటి వంత - యంత యంత మొందెను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నేడు గొప్ప హర్షమాయె - క్రీస్తు లేచినందునన్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Kreesthuleche! Naati Vantha - Yantha Yantha Mondenu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Nedu Goppa Harshamaaye - Kreesthu Lechinandunan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 భూసమాధి తొలి - పంటను గల్గించెను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వింతగన్ సజీవుడాయె - బోయిమళ్ళి కన్పడెన్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Shuddha Bhoosamaadhi Tholi - Pantanu Galginchenu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Vinthagan Sajeevudaaye - Boyimalli Kanpaden ||Kreesthu||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2026-08-11T18:40:31Z</dcterms:created>
  <dcterms:modified xsi:type="dcterms:W3CDTF">2026-08-11T18:40:31Z</dcterms:modified>
</cp:coreProperties>
</file>