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కృపయే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Krupaye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లేకుంటేనే నేనేమి లేను     ||నీ కృపయే||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Lekuntene Nenemi Lenu      ||Nee Krupaye||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పిలిచిన దేవా – నన్ను ముట్టిన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లేనిదే నేను లేనయ్యా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Pilichina Devaa – Nannu Muttina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Lenide Nenu Lenayyaa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జీవించునది నీ కృప – ఎదుగించునది నీ కృప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హెచ్చుంచునది నీ కృప మాత్రమే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Jeevinchunadi Nee Krupa – Eduginchunadi Nee Krupa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Hecchinchunadi Nee Krupa Maathrame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కృపయే కావలెను – నీ కృపయే చాలును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లేకుంటేనే నేనేమీ లేనయ్యా (2)   యేసయ్యా…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Krupaye Kaavalenu – Nee Krupaye Chaalunu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Lekuntene Nenemi Lenayyaa (2) Yesayyaa…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ఒంటరిగా ఏడిచినప్పుడు ఓదార్చువారు లేరు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తొట్రిల్లి నడిచినప్పుడు ఆదుకొన్నవారు లేరు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Ontarigaa Edichinappudu Odaarchuvaaru Leru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Thotrilli Nadichinappudu Aadhukonnavaaru Leru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బిగ్గరిగా ఏడిచినప్పుడు కన్నీరు తుడిచే కృప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లేకుంటేనే నేను లేను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Biggarigaa Edichinappudu Kanneeru Thudiche Krupa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Lekuntene Nenu Lenu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లేకుంటేనే నేనేమి లేను     ||నీ కృపయే||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Lekuntene Nenemi Lenu      ||Nee Krupaye||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నేనని చెప్పుటకు నాకేమి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సామర్ధ్యము అనుటకు నాకని ఏమి 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Nenani Chepputaku Naakemi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Saamardhyamu Anutaku Naakani Emi Ledu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అర్హత లేని నన్ను హెచ్చించినది నీ కృప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లేకుంటేనే నేను లేను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Arhatha Leni Nannu Hecchinchinadi Nee Krupa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Lekuntene Nenu Lenu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2026-02-25T09:26:27Z</dcterms:created>
  <dcterms:modified xsi:type="dcterms:W3CDTF">2026-02-25T09:26:27Z</dcterms:modified>
</cp:coreProperties>
</file>