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నిత్యుడేసునే స్తుతించు తన సత్యము కొరకై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Nithyudesune Sthuthinchu Thana Sathyamu Korakai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సుతైను బోలి పగులగొట్టును - మెత్తగా చేసి ఒప్పించునదియే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క్రొత్త తేనెన్ బోలి రుచించునదియే - హల్లెలూయా ఆమెన్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Suthainu Boli Pagulagottunu - Meththagaa Chesi Oppinchunadiye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Kroththa Thenen Boli Ruchinchunadiye - Hallelooyaa Aamen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నిత్యుడేసునే స్తుతించు - తన సత్యము కొరకై - నిత్యుడేసునే స్తుతించు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Nithyudesune Sthuthinchu - Thana Sathyamu Korakai - Nithyudesune Sthuthinchu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మధ్యవర్తియాయే చెదరిన - పరిశుద్ధులకు తానే యిలలో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Madhyavarthiyaaye Chedarina - Parishuddhalaku Thaane Yilalo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మేఘ మండల మంటుచున్నది - నాకు దాహంబది తీర్చుచున్నది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వేగమే మనుజులను మార్చివేయును - మార్చివేయునదియే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Megha Mandala Mantuchunnadi - Naaku Daahambadi Theerchuchunnadi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Vegame Manujulanu Maarchiveyunu - Maarchiveyunadiye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విడుదలను ఇచ్చునదియే - విడిపించు ఘోరపాపము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కడు శ్రమలనది స్వీకరించును - స్వీకరించునదియె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Vidudalanu Ichchunadiye - Vidipinchu Ghorapaapamu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Kadu Shramalanadi Sveekarinchunu - Sveekarinchunadiye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పృధివి నెల్లయు మారిపోయినన్ - సత్యమెన్నడు మారనే మారదు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నిత్యమైన యేసు సత్యమాయెనిలలో - సత్యమాయెనిలలో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Prudhivi Nellayu Maaripoyinan - Sathyamennadu Maarane Maaradu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Nithyamaina Yesu Sathyamaayenilalo - Sathyamaayenilalo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ఖడ్గంబుబోలి కోయునదియె - పడగొట్టును దుష్టులనదియే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వడివడిగా తనపని నెరవేర్చునదియే - నెరవేర్చునదియే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Khadgambuboli Koyunadiye - Padagottunu Dushtulanadiye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Vadivadigaa Thanapani Neraverchunadiye - Neraverchunadiye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ఉదకంబు బోలి కడుగునదియే - అద్దముబోలి చూపునదియే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అది బంగారు విలువ గలది - విలువ గలదియే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Udakambu Boli Kadugunadiye - Addamuboli Choopunadiye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Adi Banggaaru Viluva Galadi - Viluva Galadiye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దీపమై చీకటిని పోగొట్టును - కోపమున్ బారద్రోలును నదియే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ఆపదలనెల్ల తొలగించునదియే - తొలగించునదియే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Deepamai Cheekatini Pogottunu - Kopamun Baaradrolunu Nadiye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Aapadalanella Tholaginchunadiye - Tholaginchunadiye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2026-08-11T18:50:03Z</dcterms:created>
  <dcterms:modified xsi:type="dcterms:W3CDTF">2026-08-11T18:50:03Z</dcterms:modified>
</cp:coreProperties>
</file>