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పాపల్ హోసన్నా పాటల్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Paapal Hosannaa Paatal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శ్రమలకు ముందు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 గౌరవించిరి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Shramalaku Mundu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 Gauravinchiri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జయమొందువెన్క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కీర్తన స్తుతి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Jayamonduvenka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Keerthana Sthuthi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అవ్వారి స్తుతుల్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అంగీకరించితి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Avvaari Sthuthul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Angeekarinchithi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కీర్తియుగూడ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మన్నన జేయుమా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Keerthiyugooda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Mannana Jeyumaa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పాపల్ హోసన్నా పాటల్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పాడిన రీతిగన్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Paapal Hosannaa Paatal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Paadina Reethigan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నృపాలస్తుతి కీర్తుల్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జెల్లింతుము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Nrupaalasthuthi Keerthul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Jellinthumu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పుత్రుండా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యిగ్రాయేల్ పాలకా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Puthrundaa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Yigraayel Paalakaa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పేర వచ్చు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ధీరుండా ధన్యాత్మా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Pera Vachchu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Dheerundaa Dhanyaathmaa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దూత లాకాశమందు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దొడ్డగం గొల్తురు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Dootha Laakaashamandu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Doddagam Golthuru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భూతలమందు సృష్టి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పూజించును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Bhoothalamandu Srushti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Poojinchunu Ninnu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హెబ్రీయుల్ ఖర్జూరంపు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శాఖల్ చేంబూనుచు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Hebreeyul Kharjoorampu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Shaakhal Chemboonuchu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హెచ్చించి మొక్కినట్లు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స్తోత్రింతుము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Hechchinchi Mokkinatlu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Sthothrinthumu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2026-08-11T18:41:57Z</dcterms:created>
  <dcterms:modified xsi:type="dcterms:W3CDTF">2026-08-11T18:41:57Z</dcterms:modified>
</cp:coreProperties>
</file>