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notesMasterIdLst>
    <p:notesMasterId r:id="rId3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Ancient of Days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Ancient of Days.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the dread of night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Overwhelms my soul,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here with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not alone.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His love is sure,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 knows my name,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God is,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Ancient of Days.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above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before Him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of time in His hands.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His throne it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remain and ever stand.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power, all the glory,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trust in His name,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God is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Ancient of Days.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the nations rage,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Kingdoms rise and fall,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I may not see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future brings,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watch and wait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Savior King.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my joy complete,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face to face,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presence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Ancient of Days.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above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before Him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of time in His hands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His throne it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remain and ever stand.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power, all the glory,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trust in His name,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God is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Ancient of Days.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God 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Ancient of Days.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still one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Reigning over all.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 will not fear,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this truth remains: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my God 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Ancient of Days.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above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before Him,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of time in His hands,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His throne it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remain, and ever stand.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power, all the glory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trust in His name,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God is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2026-08-24T07:33:13Z</dcterms:created>
  <dcterms:modified xsi:type="dcterms:W3CDTF">2026-08-24T07:33:13Z</dcterms:modified>
</cp:coreProperties>
</file>