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నివాసులారా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Nivaasulaaraa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నివాసులారా - సర్వాధికారిని కీర్తించెదము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ఏతెంచెను - తన పరిశుద్ధ ఆలయములో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Sarvaloka Nivaasulaaraa - Sarvaadhikaarini Keerthinchedamu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Ethenchenu - Thana Parishuddha Aalayamulo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సంతోషము - పరిపూర్ణము చేయు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సదనములో నివసింతుము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Santhoshamu - Paripoornamu Cheyu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Sadanamulo Nivasinthumu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కటాక్షము పాపవిమోచన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యేసయ్యలోనే ఉన్నవి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రక్షణ అలంకారముతో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దేదీష్యమానమై ప్రకాశించెదము ||సర్వలోక||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ఘనతా ప్రభావము విజ్ఞాన సంపదలు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దేవుని సన్నిధిలో ఉన్నవి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అలంకారముతో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స్తుతులతో ప్రవేశించెదము ||సర్వలోక||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జీవము సమైక్య సునాదము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జ్యేష్టుల సంఘములో ఉన్నవి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మృదువైన అక్షయ అలంకారముతో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సదకితో సాగిపోదము ||సర్వలోక||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2026-08-11T18:39:07Z</dcterms:created>
  <dcterms:modified xsi:type="dcterms:W3CDTF">2026-08-11T18:39:07Z</dcterms:modified>
</cp:coreProperties>
</file>