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సర్వశక్తుడు నాకు సర్వమాయనే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Sarvashakthudu Naaku Sarvamaayane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సర్వశక్తుడు నాకు – సర్వమాయనే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Sarvashakthudu Naaku – Sarvamaayane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సర్వమాయనే - నాకు సమస్తమాయనే  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Sarvamaayane - Naaku Samasthamaayane  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మార్గ సత్యజీవంబు - యేసునాథుడే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మార్గమాయనే - ఏకమార్గమాయనే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Maarga Sathyajeevambu - Yesunaathude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Maargamaayane - Ekamaargamaayane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జీవాహారము జీవపానమునాయనే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జలము నాయనే - శాంతజలమాయనే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Jeevaahaaramu Jeevapaanamunaayane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Jalamu Naayane - Shaanthajalamaayane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ఆదియంతము అల్ఫా ఓమేగాయనే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ఓమేగాయనే - ఏకసుతుడాయనే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Aadiyanthamu Alphaa Omegaayane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Omegaayane - Ekasuthudaayane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రక్షణ పరిశుద్ధత నీతియాయనే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నీతియాయనే - దేవ నీతి యాయనే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Rakshana Parishuddhatha Neethiyaayane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Neethiyaayane - Deva Neethi Yaayane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పునరుత్థానము నిత్య జీవమాయనే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జీవమాయనే - నిత్య జీవమాయనే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Punaruththaanamu Nithya Jeevamaayane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Jeevamaayane - Nithya Jeevamaayane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హల్లెలూయకు సర్వపాత్రుడాయనే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పాత్రుడాయనే - ఆశ్రయ దుర్గమాయనే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Hallelooyaku Sarvapaathrudaayane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Paathrudaayane - Aashraya Durgamaayane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2026-08-11T18:48:16Z</dcterms:created>
  <dcterms:modified xsi:type="dcterms:W3CDTF">2026-08-11T18:48:16Z</dcterms:modified>
</cp:coreProperties>
</file>