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వేల్పులలో బహు ఘనుడా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Velpulalo Bahu Ghanudaa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వేల్పులలో బహుఘనుడా -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సేవించు వారిని - ఘనపరతువు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Velpulalo Bahughanudaa -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Sevinchu Vaarini - Ghanaparathuvu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ప్రేమించు వారికి సమస్తము - సమకూర్పి జరిగింతువు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నీయందు భయఖభక్తి గల వారికి - శాశ్వత కృప నిచ్చెదవు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Preminchu Vaariki Samasthamu - Samakoorpi Jariginthuvu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Neeyandu Bhayakhabhakthi Gala Vaariki - Shaashvatha Krupa Nichchedavu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సుందరుడైన యోసేపును - అంధకార బందువర్గాలలో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పవిత్రునిగ నిలిపావు - ఫలించెడి కొమ్మగ చేసావు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మెరుగుపెట్టి నను దాచావు - నీ అమ్ముల పొదిలో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ఘనవిజయము నిచ్చుటకొరకే - తగిన సమయములో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ఉత్తముడైన దావీదును - ఇరుకులేని విశాల స్థలములో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కృపతో నింపావు - ఊహించని స్థితిలో నిలిపావు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విలువపెట్టి నను కొన్నావు - నీ అమూల్యమైన రక్తముతో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జీవమునిచ్చుట కొరకు - మహిమ రాజ్యములో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పామరుడైన సీమోనును - కొలతలేని ఆత్మాభిషేకముతో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అజ్ఞానము తొలగించావు - విజ్ఞాన సంపదనిచ్చావు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పేరుపెట్టి నను పిలిచావు - నిను పోలినడచుటకు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 శక్యముకాని ప్రహర్నముతో - నిను స్తుతించెదను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2026-08-11T18:38:11Z</dcterms:created>
  <dcterms:modified xsi:type="dcterms:W3CDTF">2026-08-11T18:38:11Z</dcterms:modified>
</cp:coreProperties>
</file>