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బ్రతకాలని ఉన్నా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Brathakaalani Unnaa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 సుడివడిలో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తొట్రిల్లెనే నా పయనం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Shodhanala Sudivadilo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Thotrillene Naa Payanam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చుక్కాని లేని నావనైతి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గమ్యం తెలియక అల్లాడుచుంటి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Chukkaani Leni Naavanaithi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Gamyam Theliyaka Allaaduchunti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గురి చేర్చుమో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 గుడిలో నీవుండయ్యా (2)         ||బ్రతకాలని||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Guri Cherchumo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Gunde Gudilo Neevundayyaa (2)             ||Brathakaalani||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బ్రతకాలని ఉన్నా బ్రతకలేకున్నా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నిలవాలని ఉన్నా నిలవలేకున్నా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Brathakaalani Unnaa Brathakalekunnaa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Nilavaalani Unnaa Nilavalekunnaa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చూడాలని ఉన్నా చూడలేకున్నా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చేరాలని ఉన్నా నిను చేరలేకున్నా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Choodaalani Unnaa Choodalekunnaa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Cheraalani Unnaa Ninu Cheralekunnaa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బ్రతికించుమో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 చేర్చుమో నన్నయ్యా (2)            ||బ్రతకాలని||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Brathikinchumo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 Cherchumo Nannayyaa (2)        ||Brathakaalani||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కాపరి లేని గొర్రెనైతి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కాటికి నే చేరువైతి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Kaapari Leni Gorrenaithi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Kaatiki Ne Cheruvaithi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కావలి లేని తోటనైతి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కారడవిగా నే మారితి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Kaavali Leni Thotanaithi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Kaaradavigaa Ne Maarithi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గూడు చెదరిన గువ్వనైతి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 పగిలిన ఎకాకినైతి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Goodu Chedarina Guvvanaithi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Gunde Pagilina Ekaakinaithi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 దిగులుగా ఉందయ్యా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గూడు చేర్చుమో యేసయ్యా (2)         ||బ్రతకాలని||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Gunde Didulugaa Undayyaa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Goodu Cherchumo Yesayyaa (2)             ||Brathakaalani||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ఆశలే అడియాశలై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అడుగంటెనే నా జీవితం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Aashale Adiaashalai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Adugantene Naa Jeevitham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2026-02-25T09:21:29Z</dcterms:created>
  <dcterms:modified xsi:type="dcterms:W3CDTF">2026-02-25T09:21:29Z</dcterms:modified>
</cp:coreProperties>
</file>