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ఎబినేజరే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Ebinejare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 మధ్యలో నను పిలిచిన నీ పిలుపే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ఆశ్చర్యమాశ్చర్యమే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 Madhyalo Nanu Pilachina Nee Pilupe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Aascharyamaascharyame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పాత్రను కానే కాను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కేవలము నీ కృపయే స్తోత్రం (2)       ||ఎబినేజరే||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Paathranu Kaane Kaanu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Kevalamu Nee Krupaye Sthothram (2)          ||Ebinejare||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నా ఇల్లు నా ఇంటి వారందరు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మానక స్తుతించెదము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Naa Illu Naa Inti Vaarandaru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Maanaka Sthuthinchedamu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కనుపాప వలె నన్ను కాచి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చెదరక మోసావు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Kanupaapa Vale Nannu Kaachi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Chedaraka Mosaavu Sthothram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ఎబినేజరే ఎబినేజరే – ఇంత కాలం కాచితివే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ఎబినేజరే ఎబినేజరే – నా తోడువై నడచితివే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Ebinejare Ebinejare – Intha Kaalam Kaachithive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Ebinejare Ebinejare – Naa Thoduvai Nadachithive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స్తోత్రం స్తోత్రం – కనుపాపగా కాచితివి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స్తోత్రం స్తోత్రం – కౌగిలిలో దాచితివి స్తోత్రం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Sthothram Sthothram – Kanupaapaga Kaachithivi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Sthothram Sthothram – Kougililo Daachithivi Sthothram   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ఎడారిలో ఉన్న నా జీవితమును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మేలుతో నింపితివే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Edaarilo Unna Naa Jeevithamunu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Melutho Nimpithive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కీడైన దరి చేరక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తండ్రిగా కాచావు స్తోత్రం (2)       ||ఎబినేజరే||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Keedaina Dari Cheraka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Thandrigaa Kaachaavu Sthothram (2)          ||Ebinejare||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నిరాశతో ఉన్న నా హీన బ్రతుకును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కృపతో నింపితివే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Niraashatho Unna Naa Heena Brathukunu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Krupatho Nimpithive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చూపిన ప్రేమను పాడగా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పదములు సరిపోవు తండ్రి (2)       ||ఎబినేజరే||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Choopina Premanu Paadagaa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Padamulu Saripovu Thandri (2)          ||Ebinejare||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2026-02-25T09:27:08Z</dcterms:created>
  <dcterms:modified xsi:type="dcterms:W3CDTF">2026-02-25T09:27:08Z</dcterms:modified>
</cp:coreProperties>
</file>