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11274552" cy="2743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హల్లెలూయ స్తుతి మహిమ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3840480"/>
            <a:ext cx="112745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Hallelujah Sthuthi Mahima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హల్లెలూయ స్తుతి మహిమ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ఎల్లప్పుడు దేవుని కిచ్చెదము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Hallelujah Sthuthi Mahima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Ellappudu Devuni Kichchedamu (2)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ఆ… హల్లెలూయా హల్లెలూయా హల్లెలూయా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Aa Aa Hallelujah Hallelujah Hallelujah (2)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అల సైన్యములకు అధిపతియైన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 దేవుని స్తుతించెదము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Ala Sainyamulaku Adhipathi Aina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Devuni Sthuthinchedamu (2)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అల సంద్రములను దాటించిన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 యెహోవాను స్తుతించెదము (2)    ||హల్లెలూయ||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Ala Sandramulanu Daatinchina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Yehovanu Sthuthinchedamu (2)           ||Hallelujah||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ఆకాశమునుండి మన్నాను పంపిన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దేవుని స్తుతించెదము (2)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Aakaashamu Nundi Mannaanu Pampina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Devuni Sthuthinchedamu (2)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బండనుండి మధుర జలమును పంపిన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ఆ యెహోవాను స్తుతించెదము (2)     ||హల్లెలూయ||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Banda Nundi Madhura Jalamunu Pampina</a:t>
            </a:r>
            <a:endParaRPr lang="en-US" sz="3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 Yehovanu Sthuthinchedamu (2)           ||Hallelujah||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2026-02-25T09:29:06Z</dcterms:created>
  <dcterms:modified xsi:type="dcterms:W3CDTF">2026-02-25T09:29:06Z</dcterms:modified>
</cp:coreProperties>
</file>