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తృప్తి పరచితివి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Thrupthi Parachithivi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తృప్తి పరచితివి - ఆశతో నీ చరణము చేర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Thrupthi Parachithivi - Aashatho Nee Charanamu Chera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నీ చరణము చేర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Nee Charanamu Chera (4)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క్రీస్తు నీ ద్వారము చేరి - విస్తార దీవెన లొందితిని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అపార కృపచేత - నాదు హృదయము కడిగితివి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Kreesthu Nee Dvaaramu Cheri - Visthaara Deevena Londithini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Apaara Krupachetha - Naadu Hrudayamu Kadigithivi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జీవము విడిపించితివి - నీ జీవము సిలువ నిడితివి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సైతానును ఓడించితివి - నా యెదలో వసియించితివి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Jeevamu Vidipinchithivi - Nee Jeevamu Siluva Nidithivi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Saithaanunu Odinchithivi - Naa Yedalo Vasiyinchithivi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లక్షణములు ఆశ్చర్యం - అక్షయ మహిమను గాంచితిని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రక్షణానందము నొంది - వీక్షించితిని నిను నిశ్చయమే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Lakshanamulu Aashcharyan - Akshaya Mahimanu Gaanchithini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Rakshanaanandamu Nondi - Veekshinchithini Ninu Nishchayame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నీదు పాదము చేరిన నాడే - నాదు పాపము బాపితివే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మది నుపకారాత్మను బొంది - పదిలముగా ప్రణుతించెద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Needu Paadamu Cherina Naade - Naadu Paapamu Baapithive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Madi Nupakaaraathmanu Bondi - Padilamugaa Pranuthincheda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నిన్ను నమ్మిన నీదు దాసుని - పెన్నుగ తన యురితెంపితివే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ధన్య ధన్య అమరనివాసి - దర్శనమిచ్చి గాచితివే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Ninnu Nammina Needu Daasuni - Pennuga Thana Yurithempithive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Dhanya Dhanya Amaranivaasi - Darshanamichchi Gaachithive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2026-08-11T18:48:06Z</dcterms:created>
  <dcterms:modified xsi:type="dcterms:W3CDTF">2026-08-11T18:48:06Z</dcterms:modified>
</cp:coreProperties>
</file>