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దైవము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Daivamu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దైవము – యేసే జీవము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క్రీస్తే సర్వము – నిత్య జీవము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Daivamu – Yese Jeevamu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Kreesthe Sarvamu – Nithya Jeevamu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నీకే ఘనతా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పూజించి నే ఆరాధింతును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Neeke Ghanathaa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Poojinchi Ne Aaraadhinthunu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యేసయ్యా (3)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Yesayyaa (3)      ||Yese||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2026-02-25T09:15:04Z</dcterms:created>
  <dcterms:modified xsi:type="dcterms:W3CDTF">2026-02-25T09:15:04Z</dcterms:modified>
</cp:coreProperties>
</file>