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భలే భలే సంసోను బలమైన సంసోను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Bhale Bhale Sansonu Balamaina Sansonu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భలే భలే సంసోను బలమైన సంసోను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కండలు తిరిగిన బండ మనిషి బలమైన సంసోను హు... హ..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Bhale Bhale Sansonu Balamaina Sansonu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Kandalu Thirigina Banda Manishi Balamaina Sansonu Hu... Ha..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దవడ ఎముకతో వెయ్యిమందిని ఫిలీష్తీయుల చంపెను చిత్తు చేసెను. (4)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300 నక్కలకు – తోకలు ముడివేసెను, – సింహపు నోటిని రెండుగా చీల్చెను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Davada Emukatho Veyyimandini Phileeshtheeyula Champenu Chiththu Chesenu. (4)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300 Nakkalaku – Thokalu Mudivesenu, – Sinhapu Notini Rendugaa Cheelchenu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బలమును బహుగా పొందెను – శత్రువుల కంటికి భయంకరుడాయెను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Balamunu Bahugaa Pondenu – Shathruvula Kantiki Bhayangkarudaayenu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చిన్ననాడే దేవునికి నాజీరు చేయబడెను ప్రతిష్టించబడెను (4)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పాపమునకు మాత్రమే లొంగిపోయెను – దేవుని చిత్తమును తూలనాడెను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Chinnanaade Devuniki Naajeeru Cheyabadenu Prathishtinchabadenu (4)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Paapamunaku Maathrame Longgipoyenu – Devuni Chiththamunu Thoolanaadenu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కోపానికి పాత్రుడాయెను – దేవుని బలమును పొగొట్టుకొనెను, అయ్యయ్యో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Kopaaniki Paathrudaayenu – Devuni Balamunu Pogottukonenu, Ayyayyo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2026-08-24T10:17:50Z</dcterms:created>
  <dcterms:modified xsi:type="dcterms:W3CDTF">2026-08-24T10:17:50Z</dcterms:modified>
</cp:coreProperties>
</file>