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మందలో చేరని గొఱ్ఱెలెన్నో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Mandalo Cherani Gorrelenno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మందలో చేరని గొఱ్ఱెలెన్నో - కోట్లకొలదిగా కలవు యిల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Mandalo Cherani Gorrelenno - Kotlakoladigaa Kalavu Yila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ఆత్మల కొరకై వేదనతో - వెదకెదము రమ్ము ఓ సంఘమా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మందలో చేరని గొఱ్ఱెలెన్నో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Aathmala Korakai Vedanatho - Vedakedamu Rammu O Sangghamaa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Mandalo Cherani Gorrelenno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రమ్మనే యేసు - ప్రార్థించుము నడిపించును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Rammane Yesu - Praarthinchumu Nadipinchunu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అడవులలో పలుస్థలములలో - నా ప్రజలెందుకు చావవలెన్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వారి నిమిత్తమే శ్రమపడితిన్ - మరి వారిని వెదకెడి వారెవరు?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Adavulalo Palusthalamulalo - Naa Prajalenduku Chaavavalen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Vaari Nimiththame Shramapadithin - Mari Vaarini Vedakedi Vaarevaru?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ప్రకటించని స్థలములు కలవు - నన్ను చాటించువారు కలరిచట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పిలువబడిన వారందరును - మన ప్రభువాజ్ఞకు లోబడి రండి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Prakatinchani Sthalamulu Kalavu - Nannu Chaatinchuvaaru Kalarichata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Piluvabadina Vaarandarunu - Mana Prabhuvaagnaku Lobadi Randi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నాకై పలికెడు నాలుకలు - నావలె నడిచెడి పాదములు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నను ప్రేమించెడి హృదయములు - కావలె నాకవి నీవిచ్చెదవా?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Naakai Palikedu Naalukalu - Naavale Nadichedi Paadamulu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Nanu Preminchedi Hrudayamulu - Kaavale Naakavi Neevichchedavaa?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2026-08-11T18:51:17Z</dcterms:created>
  <dcterms:modified xsi:type="dcterms:W3CDTF">2026-08-11T18:51:17Z</dcterms:modified>
</cp:coreProperties>
</file>