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పరిశుద్ధ ప్రభుయేసు రమ్ము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Parishuddha PrabhuYesu Rammu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పరిశుద్ధ ప్రభుయేసు రమ్ము (2) - మాకు నేడే నీ దీవెనలిమ్ము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Parishuddha PrabhuYesu Rammu (2) - Maaku Nede Nee Deevenalimmu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సంపూర్ణ హృదయముతో నిన్ను స్తుతించుటకు (2) - కృపనిమ్మయా -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Sampoorna Hrudayamutho Ninnu Sthuthinchutaku (2) - Krupanimmayaa - (4)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వేడుచున్నాము యేసు - వేగిరముగా రమ్ము - రమ్ము ప్రియుడా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Veduchunnaamu Yesu - Vegiramugaa Rammu - Rammu Priyudaa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హృదయముల నీరక్తముచే శుద్ధి చేయుమా - శుద్ధిచేయుమా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Hrudayamula Neerakthamuche Shuddhi Cheyumaa - Shuddhicheyumaa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ఆత్మతో మా హృదయముల నిప్పుడు నింపుమా - ప్రభు నింపుమా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Aathmatho Maa Hrudayamula Nippudu Nimpumaa - Prabhu Nimpumaa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2026-08-11T18:48:19Z</dcterms:created>
  <dcterms:modified xsi:type="dcterms:W3CDTF">2026-08-11T18:48:19Z</dcterms:modified>
</cp:coreProperties>
</file>