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ఎటుల నీకు స్తుతులొనర్తుము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Etula Neeku Sthuthulonarthumu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నిన్నుజేరి నిర్భయుండనై - యా భూమియందు - నిన్ను బోలి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నడుచుకొనుటకై = తిన్నని మార్గమును జూపి - అన్ని కీడులను జయింప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Ninnujeri Nirbhayundanai - Yaa Bhoomiyandu - Ninnu Boli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Naduchukonutakai = Thinnani Maargamunu Joopi - Anni Keedulanu Jayimpa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బన్నుగ విమలాత్మశక్తి - నున్నతముగ నిడిన యేసూ ||యెటుల||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Bannuga Vimalaathmashakthi - Nunnathamuga Nidina Yesoo ||Yetula||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పరమ రాజ్యమందు నిరతము - నీతోనుండ - కరుణతోడ నెంచుకొంటివి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తిరిగి వచ్చి మమ్మును మీ - చిరప్రకాశ పురమునందు - త్వరగ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Parama Raajyamandu Nirathamu - Neethonunda - Karunathoda Nenchukontivi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Thirigi Vachchi Mammunu Mee - Chiraprakaasha Puramunandu - Thvaraga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జేర్చియందు సుఖము - దిరముగా నొసంగదేవ ||యెటుల||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Jerchiyandu Sukhamu - Diramugaa Nosangadeva ||Yetula||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ఎటుల నీకు స్తుతు లొనర్తుము - యెహోవ తనయ - యెటుల నీకు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నుతు లొనర్తుము = పటుతర పాపంబులనెడి - పంకమందుజిక్కి మదిని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Etula Neeku Sthuthu Lonarthumu - Yehova Thanaya - Yetula Neeku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Nuthu Lonarthumu = Patuthara Paapambulanedi - Pankamandujikki Madini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దిటముగ జెడిన మమ్ములబ్రోచి - దిక్కుజూపినట్టి యేసూ ||యెటుల||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Ditamuga Jedina Mammulabrochi - Dikkujoopinatti Yesoo ||Yetula||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పాపకూపమందు నుండగా బాపావిమోచ - దాపుజేర్చి కాపు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జూపితి = శాపగ్రస్తులైన మా - శాపము విముక్తిజేయ - నీ పవిత్ర రక్తమే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Paapakoopamandu Nundagaa Baapaavimocha - Daapujerchi Kaapu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Joopithi = Shaapagrasthulaina Maa - Shaapamu Vimukthijeya - Nee Pavithra Rakthame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- ప్రాపుగా నొసంగితివి ||యెటుల||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- Praapugaa Nosangithivi ||Yetula||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భార భరితమైన యాత్మల - భారమును దీని - భూరి సౌఖ్యములతో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నింపను = భారకుండ - ఘోరమైన శ్రమలకొంది - మరణమొంది తిరిగిలేచి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Bhaara Bharithamaina Yaathmala - Bhaaramunu Deeni - Bhoori Saukhyamulatho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Nimpanu = Bhaarakunda - Ghoramaina Shramalakondi - Maranamondi Thirigilechi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ధాత్రి - మహిమ నొందినట్టి దేవ ||యెటుల||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Dhaathri - Mahima Nondinatti Deva ||Yetula||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నీతిహీనులమై యుండగా - నో కర్త మాదు - భీతులన్నిబాపి నీ కృపన్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నీతి రక్షణవస్త్రములను - భాతిగ ధరింపజేసి - భూతలంబునందు నిన్ను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Neethiheenulamai Yundagaa - No Kartha Maadu - Bheethulannibaapi Nee Krupan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Neethi Rakshanavasthramulanu - Bhaathiga Dharimpajesi - Bhoothalambunandu Ninnu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ఖ్యాతిగ సేవింపజేసితి ||యెటుల||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Khyaathiga Sevimpajesithi ||Yetula||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2026-08-11T18:41:27Z</dcterms:created>
  <dcterms:modified xsi:type="dcterms:W3CDTF">2026-08-11T18:41:27Z</dcterms:modified>
</cp:coreProperties>
</file>