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Psalm 51 (Create in Me a Clean Heart)</a:t>
            </a:r>
            <a:endParaRPr lang="en-US" sz="4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in me a clean heart, O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in me a clean heart, O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 me not away from Thy presence,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take not Thy Holy Spirit from me.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Restore unto me the joy of Thy salvation;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in me a clean heart, O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Create in me a clean heart, O God;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Cast me not away from Thy presence, O Lord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take not Thy Holy Spirit from me.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Restore unto me the joy of Thy salvation;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renew a right spirit within me.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2026-08-24T07:35:59Z</dcterms:created>
  <dcterms:modified xsi:type="dcterms:W3CDTF">2026-08-24T07:35:59Z</dcterms:modified>
</cp:coreProperties>
</file>