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సిల్వ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Silva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 సిల్వ నాకు గొప్ప 2. నాకునే విచారమైన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యౌను, నేనుతింపుదు భీతి కల్లినన్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 Silva Naaku Goppa 2. Naakune Vichaaramaina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Yaunu, Nenuthimpudu Bheethi Kallinan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సచ్చరిత్రు కాంతి యొప్ప సిల్వ రూప మెందునైన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జుట్టి యుండును సంతసింప జేయునన్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Sachcharithru Kaanthi Yoppa Silva Roopa Mendunaina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Jutti Yundunu Santhasimpa Jeyunan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మోక్ష సూర్య దైన కాంతి 4. లాభ, లోభ, మోగు, బాగు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త్రోవ బుట్టగా శుద్ధి యౌను సిల్వచే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Moksha Soorya Daina Kaanthi 4. Laabha, Lobha, Mogu, Baagu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Throva Buttagaa Shuddhi Yaunu Silvache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సిల్వనుండి కల్లు శాంతి సంతసంబు శాంతి జాగు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నింపు చేయుగా లేక కల్గునప్పుడే, ఆమేన్.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Silvanundi Kallu Shaanthi Santhasambu Shaanthi Jaagu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Nimpu Cheyugaa Leka Kalgunappude, Aamen.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2026-08-11T18:40:29Z</dcterms:created>
  <dcterms:modified xsi:type="dcterms:W3CDTF">2026-08-11T18:40:29Z</dcterms:modified>
</cp:coreProperties>
</file>