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మెచ్చిన అందాల తార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Mechchina Andaala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వరములు ఇచ్చినాడు   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Varamulu Ichchinaadu     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 దినములు క్రొత్తవి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జీవము నింపుతాడు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 Dinamulu Krotthavi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Jeevamu Nimputhaadu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కటిక చీకటే వేకువ కాగా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అంబరమందు సంబరమాయే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Katika Cheekate Vekuva Kaagaa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Ambaramandu Sambaramaaye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హృదయమునందు హాయి నేడు   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Hrudayamunandu Haayi Nedu   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మెచ్చిన అందాల 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అవనికి తెచ్చెను వెలుగుల మేడ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Mechchina Andaala 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Avaniki Thechchenu Velugula Meda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క్రిస్మస్.. హ్యాపీ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హ్యాపీ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Christmas..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క్రిస్మస్.. మెర్రి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       ||అందరు||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Christmas..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        ||Andaru||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సృష్టికర్తయే మరియ తనయుడై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పాకలో పరుండినాడు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Srushtikarthaye Mariya Thanayudai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Paakalo Parundinaadu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జీవితం నీవు కోరగా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రక్షణ తెచ్చినాడు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Jeevitham Neevu Koragaa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Rakshana Thechchinaadu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రక్షణ తెచ్చినాడు    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Rakshana Thechchinaadu    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ఇంటిని విడిచి తిరిగిన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చూపులే చూచినాడు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Intini Vidichi Thirigina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Choopule Choochinaadu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తప్పును తెలిసి తిరిగి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కృప చూపినాడు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Thappunu Thelisi Thirigi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Krupa Choopinaadu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2026-02-25T09:09:17Z</dcterms:created>
  <dcterms:modified xsi:type="dcterms:W3CDTF">2026-02-25T09:09:17Z</dcterms:modified>
</cp:coreProperties>
</file>