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గలిలయ తీరాన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Galilaya Theeraana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నావలా నన్ను కూడా వాడుమయ్యా          ||గలిలయ||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Naavalaa Nannu Kooda Vaadumayyaa        ||Galilaya||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గలిలయ తీరాన చిన్న నావ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ఏర్పరచు-కున్న నావ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Galilaya Theeraana Chinna Naava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Aerparachu-kunna Naava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సేవలో వాడబడిన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బోధకు ఉపయోగపడిన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Sevalo Vaadabadina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Bodhaku Upayogapadina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నావలా నేనుంటే చాలునయ్యా          ||గలిలయ||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Naavalaa Nenunte Chaalunayyaa        ||Galilaya||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రాకకై ఎదురు చూసిన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మోస్తూ పరవశించిన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Raakakai Eduru Choosina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Mosthu Paravashinchina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సంపాదనకై వాడబడిన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కార్యములెన్నో చూసిన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Sampaadanakai Vaadabadina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Kaaryamulenno Choosina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నావలా నిన్ను మోస్తే చాలునయ్యా ||గలిలయ||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Naavalaa Ninnu Mosthe Chaalunayyaa        ||Galilaya||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సుడిగుండాలెన్నో ఎదురొచ్చినా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పెనుతుఫానులెన్నో అడ్డొచ్చినా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Sudigundaalenno Edurochchinaa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Penuthuphaanulenno Addochchinaa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ఆగకుండా ముందుకే కొనసాగిన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అలుపెరగని సేవకై సిద్ధపడిన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Aagakundaa Munduke Konasaagina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Aluperagani Sevakai Siddhapadina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2026-02-25T09:35:45Z</dcterms:created>
  <dcterms:modified xsi:type="dcterms:W3CDTF">2026-02-25T09:35:45Z</dcterms:modified>
</cp:coreProperties>
</file>