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 నామం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Shreshtamaina Naamam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గెల్చిన శ్రీ యేసు నామం (2)           ||శ్రేష్టమైన||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Gelchina Shree Yesu Naamam (2)         ||Shreshtamaina||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 నామం – శక్తి గలిగిన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జుంటి తేనె ధారల కన్నా మధురమైన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Shreshtamaina Naamam – Shakthi Galigina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Junti Thene Dhaarala Kannaa Madhuramaina Naamam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సాటిలేని నామం – స్వస్థపరచే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 కన్నా నిత్యమైన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Saatileni Naamam – Swasthaparache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 Kannaa Nithyamaina Naamam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మధుర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సుమధుర నామం (2)          ||శ్రేష్టమైన||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 Madhura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 Sumadhura Naamam (2)         ||Shreshtamaina||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త్రోవ చూపి సరియైన దారిలో నన్ను నడిపించే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 శక్తులు బంధకములు తొలగించే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Throva Choopi Sariyaina Daarilo Nannu Nadipinche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Dushta Shakthulu Bandhakamulu Tholaginche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తరములెన్నో మారినా మనుజులంతా మారినా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నామం మహిమ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Tharamulenno Maarinaa Manujulanthaa Maarinaa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Naamam Mahima Naamam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గెల్చిన శ్రీ యేసు నామం (2)          ||శ్రేష్టమైన||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Gelchina Shree Yesu Naamam (2)        ||Shreshtamaina||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జీవనమంతా స్మరించగలిగే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కలవరము నను వెంటాడినను ధైర్యమునిచ్చె ప్రభు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Jeevanamanthaa Smarinchagalige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Kalavaramu Nanu Ventaadinanu Dhairyamunichche Prabhu Naamam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భారమెంతో ఉన్నను శాంతినొసగే దివ్య నామం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నామం మహిమ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Bhaaramentho Unnanu Shaanthinosage Divya Naamam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Naamam Mahima Naamam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2026-02-25T09:26:30Z</dcterms:created>
  <dcterms:modified xsi:type="dcterms:W3CDTF">2026-02-25T09:26:30Z</dcterms:modified>
</cp:coreProperties>
</file>