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కొండలతో చెప్పుము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Kondalatho Cheppumu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పైకి లేచాడు – శిష్యులకు చేసి చూపాడు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పరిస్థితుత్లతో మాటలాడాడు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Paiki Lechaadu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Shishyulaku Chesi Choopaadu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గాలినేమో గద్దించి – తుఫాన్ని ఆపేసి – నిమ్మల పరిచాడు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శిష్యులను తేరి చూచాడు – విశ్వాసం ఎక్కడన్నాడు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Paristhithutlatho Maatalaadaadu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Gaalinemo Gaddhinchi – Thuphaanni Aapesi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అధికారం వాడమన్నాడు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మనమంత ప్రభు లాగ – చేసేసి గెలిచేసి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Nimmala Parichaadu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Shishyulanu Theri Choochaadu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ప్రభునే స్తుతిద్దాము – జై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జై జై జై జై జై జై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 Ekkadannaadu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Adhikaaram Vaadamannaadu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 మసీహ్ కి జై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 కే జై జై జై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Manamantha Prabhu Laaga – Chesesi Gelichesi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Prabhune Sthuthiddhaamu – Jai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కే జై జై జై (2)            ||మాట్లాడు||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Jai Jai Jai Jai Jai Jai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Maseeh Ki Jai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 తాళాలు మన చేతికిచ్చెనే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 లోక ద్వారాలు నిలువనేరవనెనే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 Thaalaalu Mana Chethikichchene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 Loka Dwaaraalu Niluvaneravanene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కన్నులెత్తి చూడు – తెల్లబారె పైరు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కోతకొచ్చి నిలిచెను మనకై నేడు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Kannuletthi Choodu – Thellabaare Pairu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Kothakochchi Nilichenu Manakai Nedu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వాక్యముతో కది-లించిన చాలు – కోత పండగేలే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 లేని గొర్రెలు వారని – కనికరపడెను ప్రభువు 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Vaakyamutho Kadi-linchina Chaalu – Kotha Pandagele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 Leni Gorrelu Vaarani – Kanikarapadenu Prabhuvu Naadu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కనులతో – చూద్దామా – తప్పిపోయిన ప్రజను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లాగా వారిని ప్రేమిద్దాం – సాతాను క్రియలు బందిద్దాం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Kanulatho – Chooddaamaa – Thappipoyina Prajanu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Praabhu Laagaa Vaarini Premiddhaam – Saathaanu Kriyalu Bandhiddhaam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కొండలతో చెప్పుము కదిలిపోవాలని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బండలతో మాట్లాడుము కరిగిపోవాలని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Kondalatho Cheppumu Kadilipovaalani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Bandalatho Maatlaadumu Karigipovaalani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వాక్కు పలికేద్దాం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ఆ తండ్రి చిత్తాన్ని – యేసయ్యతో కలిసి – సంపూర్తి చేద్దాం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Vaakku Palikeddhaam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Aa Thandri Chitthaanni – Yesayyatho Kalisi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 ప్రతినిధులం – తాళాలు ఇంకా తెరిచేద్దాం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ఆత్మలను లోనికి నడిపిద్దాం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Sampoorthi Cheddaam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 Prathinidhulam – Thaalaalu Inka Thericheddhaam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సంఘంగా ఏకంగా – పాడేద్దాం అందంగా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 మసీహ్ కి జై – జై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Aathmalanu Loniki Nadipiddhaam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Sanghamgaa Ekamgaa Paadeddhaam Andamgaa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జై జై జై జై జై జై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 మసీహ్ కి జై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Maseeh Ki Jai – Jai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Jai Jai Jai Jai Jai Jai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 కే జై జై జై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కే జై జై జై (2)            ||మాట్లాడు||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Maseeh Ki Jai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Ke Jai Jai Jai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నమ్ముట నీ వలనైతే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సమస్తం సాధ్యమే –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Nammuta Nee Valanaithe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 Saadhyame – (3)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మాట్లాడు మాట్లాడు మౌనముగ ఉండకు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మనసులో సందేహించక మాట్లాడు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Maatlaadu Maatlaadu Mounamuga Undaku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 Sandehinchaka Maatlaadu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మాట్లాడు మాట్లాడు మౌనముగ ఉండకు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నామములోనే మాట్లాడు               ||కొండలతో||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Maatlaadu Maatlaadu Mounamuga Undaku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Naamamulone Maatlaadu              ||Kondalatho||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ఉన్న దోనె పైన తుఫాను కొట్టెనే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దోనె అమరమున నిద్రించుచుండెనే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Unna Done Paina Thuphaanu Kottene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Done Amaramuna Nidrinchuchundene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పైకి లేచి – అలలు ఎంతో ఎగసి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దోనెలోనికొచ్చెను జలములు జోరున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Paiki Lechi – Alalu Entho Egasi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Donelonikochchenu Jalamulu Joruna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శిష్యులేమో జడిసి – వానలోన తడిసి – బహుగా అలసిపోయే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ప్రభువా – లేవవా త్వరగా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Shishyulemo Jadisi – Vaanalona Thadisi – Bahugaa Alasipoye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Prabhuvaa – Levavaa Thvaragaa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నశించిపోతున్నామని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ప్రభువును లేపిరి – తమలో ఉంచిన – దైవ శక్తి మరచి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Nashinchipothunnaamani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Prabhuvunu Lepiri – Thamalo Unchina – Daiva Shakthi Marachi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2026-02-25T09:21:19Z</dcterms:created>
  <dcterms:modified xsi:type="dcterms:W3CDTF">2026-02-25T09:21:19Z</dcterms:modified>
</cp:coreProperties>
</file>