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దేశసేవంజేసి దేవ దాసులై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Deshasevanjesi Deva Daasulai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దేశసేవంజేసి దేవ - దాసులై వర్ధిల్లు డిలలో = మోసమార్గములను వీడి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నిజదాసు లగుండి -దోసములను వీడి దేవ - దాసులై వర్ధిల్లు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Deshasevanjesi Deva - Daasulai Vardhillu Dilalo = Mosamaargamulanu Veedi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Nijadaasu Lagundi -Dosamulanu Veedi Deva - Daasulai Vardhillu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డిలలో ||దేశ||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దేశ బంధువు యేసువే మన - దేశ రక్షకుం డాయనే = దేశ మంత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Dilalo ||Desha||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Desha Bandhuvu Yesuve Mana - Desha Rakshakun Daayane = Desha Mantha Yesu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మనసుతో - నాశతో సేవించుడి ||దేశ||।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నీతి న్యాయంబులు గలిగియు - నిష్టలందు మెలంగియు = నిత్య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Manasutho - Naashatho Sevinchudi ||Desha||।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Neethi Nyaayambulu Galigiyu - Nishtalandu Melanggiyu = Nithya Prema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చూపి యేసు - నిష్ట లేక మేలు లేదు ||దేశ||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వినయశక్తి నెంతగా వివ - రించిన బోధించిన = విశ్వ విభుండౌ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Choopi Yesu - Nishta Leka Melu Ledu ||Desha||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Vinayashakthi Nenthagaa Viva - Rinchina Bodhinchina = Vishva Vibhundau Yesu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 - విధము లేక మేలు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 - Vidhamu Leka Melu Ledu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462 విశేష సమయములు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(ప్రేమంగలగి పరమ సత్య - ప్రేమ సేవం జేయుండి = ప్రేమమూర్తి యేసుక్రీస్తు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462 Vishesha Samayamulu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(Premanggalagi Parama Sathya - Prema Sevan Jeyundi = Premamoorthi YesuKreesthu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ఆసేతు హిమాచల ప - ర్యంతమున్ దిగంతము = లేకముగను దివిని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భువిని - నేలు రాజు యేసుండే. ||దేశ||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Aasethu Himaachala Pa - Ryanthamun Diganthamu = Lekamuganu Divini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Bhuvini - Nelu Raaju Yesunde. ||Desha||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2026-08-11T18:46:02Z</dcterms:created>
  <dcterms:modified xsi:type="dcterms:W3CDTF">2026-08-11T18:46:02Z</dcterms:modified>
</cp:coreProperties>
</file>