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 with my Soul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And, Lord, haste the day when my faith shall be sight,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clouds be rolled back as a scroll;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trump shall resound, and the Lord shall descend,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so, it is well with my soul.      || It is well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peace, like a river, attendeth my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sorrows like sea billows roll;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whatever my lot, thou hast taught me to say,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well, it is well with my soul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 (church: It is well)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my soul (church: with my soul)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well, it is well with my soul.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Satan should buffet, though trials should come,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this blest assurance control,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Christ has regarded my helpless estate,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hath shed his own blood for my soul.    || It is well 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sin, oh, the bliss of this glorious thought!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sin, not in part but the whole,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nailed to the cross, and I bear it no more,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Lord, praise the Lord, O my soul     || It is well 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2026-02-25T09:20:25Z</dcterms:created>
  <dcterms:modified xsi:type="dcterms:W3CDTF">2026-02-25T09:20:25Z</dcterms:modified>
</cp:coreProperties>
</file>