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Us Again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and praise,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Lamb that was slain,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hath borne all our sins,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hath cleansed every stain.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Amen.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us again.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glory and praise,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God of all grace,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hast brought us, and sought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guided our ways.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Amen.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us again.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us again;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each heart with Thy love;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each soul be rekindled,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fire from above.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praise Thee, O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Son of Thy love,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Amen.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us again.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Jesus Who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is now gone above.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Amen.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us again.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praise Thee, O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Thy Spirit of light,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hath shown us our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scattered our night.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Amen.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Thine the glory.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us again.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2026-08-24T07:35:11Z</dcterms:created>
  <dcterms:modified xsi:type="dcterms:W3CDTF">2026-08-24T07:35:11Z</dcterms:modified>
</cp:coreProperties>
</file>