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కర్తను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Karthanu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మింటి నంటం బాడు - నీ యొంటి బలిమి నేడు - ప్రభు నంటియుండ వాండు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నిన్నొంటి నెన్నంటికె న్నింటికి న్వీడండు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Mimti Namtam Baadu - Nee Yomti Balimi Nedu - Prabhu Namtiyumda Vaamdu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Ninnomti Nennamtike Nnimtiki Nveedamdu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కర్తను - సేవక జేయుటకు మేల్గొను - శ్రీయేసు కర్తను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శ్రేయముల నెరిగి - నీకు రేయిపవ లొసంగి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Karthanu - Sevaka Jeyutaku Melgonu - Shreeyesu Karthanu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Shreyamula Nerigi - Neeku Reyipava Losamgi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యెడబాయని యంతరంగి - యాపాయంబు బ్రోవు సహాయంబుంజేయ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Yedabaayani Yamtharamgi - Yaapaayambu Brovu Sahaayambumjeya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నిదురయందు నేడు - క్షేమ మొదవం గాచినాండు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సూర్యుం డుదయ మాయెంజూడు - నీ హృదయమున సదమల పదవులుదయింప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Nidurayamdu Nedu - Kshema Modavam Gaachinaamdu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Sooryum Dudaya Maayemjoodu - Nee Hrudayamuna Sadamala Padavuludayimpa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అంధకార మణగెన్ - హృదయాంధకార మణగన్ - ప్రభు నందుం దెలివి గలుగన్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నిబంధనలు డెందమున కందముగం గూర్చి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Amdhakaara Managen - Hrudayaamdhakaara Managan - Prabhu Namdum Delivi Galugan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Nibamdhanalu Demdamuna Kamdamugam Goorchi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కంటిపాప వలెను - నిను గాయువాని దయను గను గొంటివి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స్తోత్రమును జేయు - మింటి కినిమంటికన్నింటికిని కర్త యని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Kamtipaapa Valenu - Ninu Gaayuvaani Dayanu Ganu Gomtivi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Sthothramunu Jeyu - Mimti Kinimamtikannimtikini Kartha Yani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కలకల ధ్వనింజేయు - పక్షిగములు లయను గూయు స్వరములు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స్తుతిజేయు - నీవలయక సొలయక వెలయంగం బాడు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Kalakala Dhvanimjeyu - Pakshigamulu Layanu Gooyu Svaramulu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Sthuthijeyu - Neevalayaka Solayaka Velayamgam Baadu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సేవయందు నీకు - మంచి యీవు లిడుపరాకు గల భావముంబడం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బోకు - నేడుం కానవే కావవే కావవే యంచు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Sevayamdu Neeku - Mamchi Yeevu Liduparaaku Gala Bhaavamumbadam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Boku - Nedum Kaanave Kaavave Kaavave Yamchu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పగటివార మంచు - పాప గ్రియలు ద్రుంచు - యుగయుగములు జీవించు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పురికెగయ నీ దిగులు విడు - తగు నమ్మకమున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Pagativaara Mamchu - Paapa Griyalu Drumchu - Yugayugamulu Jeevimchu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Purikegaya Nee Digulu Vidu - Thagu Nammakamuna ||Shree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2026-08-11T18:41:35Z</dcterms:created>
  <dcterms:modified xsi:type="dcterms:W3CDTF">2026-08-11T18:41:35Z</dcterms:modified>
</cp:coreProperties>
</file>