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దేవునకును స్తోత్రములు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Devunakunu Sthothramulu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దేవునకును స్తోత్రములు - మహిమయు జ్ఞానము నామోదన్ = మాదు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కృతజ్ఞతగల స్తుతియు - ఘనతా శక్తియు బలమున్ యుగయుగములకును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Devunakunu Sthothramulu - Mahimayu Jnyaanamu Naamodan = Maadu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Kruthagnathagala Sthuthiyu - Ghanathaa Shakthiyu Balamun Yugayugamulakunu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గల్లునుగాక ||ఆ...మెన్||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Gallunugaaka ||Aa...Men||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2026-08-11T18:46:05Z</dcterms:created>
  <dcterms:modified xsi:type="dcterms:W3CDTF">2026-08-11T18:46:05Z</dcterms:modified>
</cp:coreProperties>
</file>