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 నీ ముఖ దర్శనముచే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 Nee Mukha Darshanamuche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 నీ ముఖ దర్శనముచే (2) - నా ప్రతి యాశను తీర్చుకొందును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 Nee Mukha Darshanamuche (2) - Naa Prathi Yaashanu Theerchukondunu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నీవే నాకు జీవాహారము (2) - నిన్ను సమీపించువారే మాత్రము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ఆకలి గొనరిల ఆదర్శుడవు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Neeve Naaku Jeevaahaaramu (2) - Ninnu Sameepinchuvaare Maathramu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Aakali Gonarila Aadarshudavu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మందిర సమృద్ధి వలన - నా మది నెప్పుడు తృప్తి పొందితిని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ఆనంద జలమును త్రాగించుచున్నావు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Mandira Samruddhi Valana - Naa Madi Neppudu Thrupthi Pondithini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Aananda Jalamunu Thraaginchuchunnaavu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నీవే నాకు జీవపు మార్గము - నీ సన్నిధిని పూర్ణానందము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కలదని నిన్ను ఘనపరచెదను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Neeve Naaku Jeevapu Maargamu - Nee Sannidhini Poornaanandamu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Kaladani Ninnu Ghanaparachedanu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ఆశతో నిండిన నా ప్రాణమును - ఆకలిగొనిన నాదు ఆత్మను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మేలుతో నీవు తృప్తిపరచితివి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Aashatho Nindina Naa Praanamunu - Aakaligonina Naadu Aathmanu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Melutho Neevu Thrupthiparachithivi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సంతోషము నాకొసగితివి - నా సంతోషము పరిపూర్ణముగా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కావలయునని కోరిన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Santhoshamu Naakosagithivi - Naa Santhoshamu Paripoornamugaa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Kaavalayunani Korina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నాజీవిత కాలమంతయును - నీ ఆలయములో నివసించుచు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 పాటను పాడెద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Naajeevitha Kaalamanthayunu - Nee Aalayamulo Nivasinchuchu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 Paatanu Paadeda Prabhuvaa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2026-08-11T18:49:06Z</dcterms:created>
  <dcterms:modified xsi:type="dcterms:W3CDTF">2026-08-11T18:49:06Z</dcterms:modified>
</cp:coreProperties>
</file>