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కాలం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Kaalam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కాలం నీదు కృపలో కాచిన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ఇకను కూడా మాకు తోడు నీడ నీవే కదా (2)         ||ఇంత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Kaalam Needu Krupalo – Kaachina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Ikanu Kooda Maaku Thodu – Needa Neeve Kadaa (2)      ||Intha Kaalam||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ఏళ్ళు గడచినా – ఎన్ని తరాలు మారినా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వీడని ప్రేమే నీదయ్యా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Aellu Gadachinaa – Enni Tharaalu Maarinaa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Veedani Preme Needayyaa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మార్చిన నా జీవితం నీకే యేసయ్యా (2)         ||ఇంత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Maarchina Naa Jeevitham Neeke Yesayyaa (2)           ||Intha Kaalam||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మేలులు – తలచుకుందును అనుదినం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స్తోత్రము నీకే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Melulu – Thalachukundunu Anudinam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Sthothramu Neeke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వేరుగా ఏమియు చెల్లించలేనయ్యా (2)           ||ఇంత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Verugaa Emiyu Chellinchalenayyaa (2)               ||Intha Kaalam||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దూరమైతిరి ఆప్తులు – విడచిపోతిరి నా హితులు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వేదన తీర్చిన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Dooramaithiri Aapthulu – Vidachi Pothiri Naa Hithulu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Vedana Theerchina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తల్లిలా తండ్రిలా కాచిన యేసయ్యా (2)           ||ఇంత కాలం||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laa Thandrilaa Kaachina Yesayyaa (2)           ||Intha Kaalam||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2026-02-25T09:18:17Z</dcterms:created>
  <dcterms:modified xsi:type="dcterms:W3CDTF">2026-02-25T09:18:17Z</dcterms:modified>
</cp:coreProperties>
</file>