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అడుగు యేసే 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Adugu Yese –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అడుగు యేసే – నా ప్రతి శ్వాస యేసే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love You I love you, I love you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Adugu Yese – Naa Prathi Shvaasa Yese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Love You I Love You, I Love You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అల్లల్లాలలలలల్లా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మాట యేసే – నా ప్రతి బాట యేసే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Allallaalalalalallaa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Maata Yese – Naa Prathi Baata Yese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love you, I love you, I love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అల్లల్లాలలలలల్లా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Love You, I Love You, I Love You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Allallaalalalalallaa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2026-08-24T10:17:47Z</dcterms:created>
  <dcterms:modified xsi:type="dcterms:W3CDTF">2026-08-24T10:17:47Z</dcterms:modified>
</cp:coreProperties>
</file>