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సర్వదేశములారా శ్రీ యేసే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Sarvadeshamulaaraa Shree Yese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సర్వదేశములారా - శ్రీ యేసే దేవుండు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ఉర్వి నుత్సాహముతో - గురుస్తోత్రము జేయను రండి ||సర్వ||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Sarvadeshamulaaraa - Shree Yese Devundu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Urvi Nuthsaahamutho - GuruSthothramu Jeyanu Randi ||Sarva||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 ప్రభువే దేవుండు - అధికస్తోత్రార్హుండు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భూప్రజలు నందరిని - బుట్టించిన భగవంతుండు ||సర్వ||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 Prabhuve Devundu - Adhikasthothraarhundu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Bhooprajalu Nandarini - Buttinchina Bhagavanthundu ||Sarva||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మనము దేవుని వార - మును మరి యాయన ప్రజల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మనయమునా ఘనప్రభువు - నెనరుతో మేపెడి గొఱ్ఱెలము ||సర్వ||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Manamu Devuni Vaara - Munu Mari Yaayana Prajala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Manayamunaa GhanaPrabhuvu - Nenarutho Mepedi Gorrelamu ||Sarva||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కృతజ్ఞతార్పణలు - కొల్లగను జెల్లింప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నాతని యావరణములో - నతి వినయముతోంజేరండి ||సర్వ||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KruthagnathaాRpanalu - Kollaganu Jellimpa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Naathani Yaavaranamulo - Nathi Vinayamuthonjerandi ||Sarva||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ఆయన దయామయుండు - ఆయన కృపామయుండు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ప్రేమ సత్యం - బనవరతం నిజమే ||సర్వ||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Aayana Dayaamayundu - Aayana KrupaాMayundu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Prema Sathyan - Banavarathan Nijame ||Sarva||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శుభనామం మదినుంచి - ప్రభునామం స్తుతియించి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ఘననామం బతిభక్తిన్ - అనయము గొలువుడి జనులారా ||సర్వ||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Shubhanaaman Madinunchi - Prabhunaaman Sthuthiyinchi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Ghananaaman Bathibhakthin - Anayamu Goluvudi Janulaaraa ||Sarva||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పితృపుత్రాత్మకును - ప్రియ మహిమ మగుగాక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ఆదిని నుండినరీతి - ననవరతంబుండును గాక ||సర్వ||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Pithruputhraathmakunu - Priya Mahima Magugaaka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Aadini Nundinareethi - Nanavarathambundunu Gaaka ||Sarva||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2026-08-11T18:41:44Z</dcterms:created>
  <dcterms:modified xsi:type="dcterms:W3CDTF">2026-08-11T18:41:44Z</dcterms:modified>
</cp:coreProperties>
</file>