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 యానంద సుదినము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 Yaananda Sudinamu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హా! యానంద సుదినము 3. నా యాత్మ, శాంత మొందుము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యేసున్‌ నమ్ము దినము నీ యేసె నీ యాధారము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Haa! Yaananda Sudinamu 3. Naa Yaathma, Shaantha Mondumu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 Nammu Dinamu Nee Yese Nee Yaadhaaramu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 మెల్ల బోయిన భయంబు లేక రక్షణన్‌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 రక్షణ దినము. పాలిభాగంబు పొందుము.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 Mella Boyina Bhayambu Leka Rakshanan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 Rakshana Dinamu. Paalibhaagambu Pondumu.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॥భాగ్యమౌ దినము 4. నే నేసువా౭డ నేసుండు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ప్రభున్‌ గైకొన్న దినము నిత్యంబు నా వాం డాయెను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॥Bhaagyamau Dinamu 4. Ne Nesuvaa౭Da Nesundu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 Gaikonna Dinamu Nithyambu Naa Vaan Daayenu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 ప్రార్థన లేసుండు ఇదెంత గొప్ప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ప్రఖ్యాతి నాకు నేర్చిన నేనేసు యొక్క మిత్రుండన్‌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 Praarthana Lesundu Identha Goppa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Prakhyaathi Naaku Nerchina Nenesu Yokka Mithrundan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భాగ్యమౌ దినము ర్‌. నేం జేసెడి యొప్పందము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ప్రభున్‌ గైకొన్న దినము ॥ ఎల్లెడ నెబివేర్తును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Bhaagyamau Dinamu R. Nen Jesedi Yoppandamu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 Gaikonna Dinamu ॥ Elleda Nebiverthunu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ప్రభునితో నిరంతమౌ నేం జచ్చు వేళయందును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నిబంధనం జేసికొంటి నీ దయ మెచ్చి పాడుదు.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Prabhunitho Niranthamau Nen Jachchu Velayandunu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Nibandhanan Jesikonti Nee Daya Mechchi Paadudu.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నేయబుట్టితి నింపొందంగ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విభుని పాదపద్మము.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Neyabuttithi Nimpondangga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Vibhuni Paadapadmamu.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2026-08-11T18:52:39Z</dcterms:created>
  <dcterms:modified xsi:type="dcterms:W3CDTF">2026-08-11T18:52:39Z</dcterms:modified>
</cp:coreProperties>
</file>