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రాజ్యమునకు సైనికులం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Raajyamunaku Sainikulam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పొందిన సువార్త ఫలము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ఇతరులకు పంచుటయే ఘనము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Pondina Suvaartha Phalamu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Itharulaku Panchutayae Ghanamu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సాక్ష్యమును చాటించే ధైర్యము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లోకమునకు చూపించును నిజము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Saakshyamunu Chaatinche Dhairyamu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Lokamunaku Choopinchunu Nijamu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కోత ఎంతగ ఉంది విరివిగా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కోయుదాము ప్రభు పనివారుగా (2)      ||ప్రేమ పంచిన||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Kotha Enthaga Undi Virivigaa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Koyudaamu Prabhu Panivaarugaa (2)        ||Prema Panchina||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రాజ్యమునకు సైనికులం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పరమునకు మనమే వారసులం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Raajyamunaku Sainikulam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Paramunaku Maname Vaarasulam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పంచిన దేవుని శిష్యులం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ఎదురు బెదురూ ఎరుగని వారలం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Panchina Devuni Shishyulam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Eduru Beduru Erugani Vaaralam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కారు చీకటి కమ్మిన లోకము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కాదు మన ప్రభువుకు సమ్మతము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Kaaru Cheekati Kammina Lokamu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Kaadu Mana Prabhuvuku Sammathamu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ఆత్మలు నశియించుట ఘోరము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వారి రక్షణయే మన భారము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Aathmalu Nashiyinchuta Ghoramu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Vaari Rakshanaye Mana Bhaaramu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వెలుగే మనమని సెలవిచ్ఛేనని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అప్పగించిన పని జరిగింతుము (2)      ||ప్రేమ పంచిన||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Veluge Manamani Selavichchenani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Appaginchina Pani Jariginthumu (2)        ||Prema Panchina||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వలదు నీ మదిలో సందేహము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ప్రభువే పెంచునుగా నీ జ్ఞానము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Valadu Nee Madilo Sandehamu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Prabhuve Penchunugaa Nee Gnaanamu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తగిన రీతి తలాంతులు నొసగును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అద్భుత పాత్రగా మలచును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Thagina Reethi Thalaanthula Nosaganu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Adbhutha Paathraga Malachunu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భారము మదిలో మెదిలితే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ప్రభువే మార్గము చేయును సరళము (2)      ||ప్రేమ పంచిన||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Bhaaramu Madilo Medilithe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Prabhuve Maargamu Cheyunu Saralamu (2)        ||Prema Panchina||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2026-02-25T08:37:07Z</dcterms:created>
  <dcterms:modified xsi:type="dcterms:W3CDTF">2026-02-25T08:37:07Z</dcterms:modified>
</cp:coreProperties>
</file>