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ప్రాణమా సన్నుతించుమా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Praanamaa Sannuthinchumaa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ప్రాణమా సన్నుతించుమా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నామమున్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Praanamaa Sannuthinchumaa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Naamamun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ఎన్నడూ లేని రీతిగా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ఆరాధించు ఆయనను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Ennadu Leni Reethigaa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Aaraadhinchu Aayananu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వేకువ వెలుగు తేజరిల్లును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మరలా నిన్ను కీర్తించే తరుణం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Vekuva Velugu Thejarillunu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Maralaa Ninnu Keerthinche Tharunam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గతించినదేమైనా ముందున్నది ఏదైనా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స్తుతించనేల సర్వ సిద్ధమే           ||నా ప్రాణమా||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Gathinchhinademainaa Mundunnadi Edainaa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Sthuthinchanela Sarva Siddhame              ||Naa Praanamaa||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 ప్రేమతో విసుగు చెందక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గొప్పవాడవు దయగల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Unnatha Prematho Visugu Chendaka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Goppavaadavu Dayagala Devaa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మంచితనముకై స్తుతియింతును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ఎన్నెన్నో మేలుల్ కనుగొనగలను           ||నా ప్రాణమా||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Manchithanamukai Sthuthiyinthunu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Ennenno Melul Kanugonagalanu            ||Naa Praanamaa||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శరీరము కృశించు ఆ దినము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 గడువు సమీపించినా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Shareeramu Krushinchu Aa Dinamu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 Gaduvu Sameepinchinaa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కొనసాగించి కీర్తించుచుండ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 నిత్యము కీర్తింతును           ||నా ప్రాణమా||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Konasaaginchi Keerthinchuchunda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Nithyamu Nithyamu Keerthinthunu             ||Naa Praanamaa||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2026-02-25T09:08:54Z</dcterms:created>
  <dcterms:modified xsi:type="dcterms:W3CDTF">2026-02-25T09:08:54Z</dcterms:modified>
</cp:coreProperties>
</file>