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దర్శనం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Darshanang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ఆత్మల రక్షణకై సోదరుడా - ఆశతో లేచి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విస్తారముగా - విస్తారముగా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Aathmala Rakshanakai Sodarudaa - Aashatho Lechi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Visthaaramugaa - Visthaaramugaa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కోత యున్నది - నూతన బలమున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Kotha Yunnadi - Noothana Balamuna Raa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దర్శనం యేసుని దర్శన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Darshanan Yesuni Darshana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మొంది సేవ - చేయుము దేవునికి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Mondi Seva - Cheyumu Devuniki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ఇండియ దేశము రక్షణకై ని - న్నిదిగో రమ్మనెను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సముద్ర - పాప సముద్ర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Indiya Deshamu Rakshanakai Ni - Nnidigo Rammanenu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Samudra - Paapa Samudra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అగాధములో ఆత్మలు మునిగెను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Agaadhamulo Aathmalu Munigenu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సిలువపై తన ప్రాణమునిచ్చెను - కలుషాత్ములకై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హృదయములో - తన హృదయములో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Siluvapai Thana Praanamunichchenu - Kalushaathmulakai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Hrudayamulo - Thana Hrudayamulo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ఇండియ దేశమునకు - స్థలమిచ్చెను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Indiya Deshamunaku - Sthalamichchenu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యౌవన జీవితము నంతటిని - వ్యర్థము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 డేసుని - రక్షకుడేసుని-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Yauvana Jeevithamu Nanthatini - Vyarthamu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 Desuni - Rakshakudesuni-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తక్షణమే లేచి సేవించుమా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Thakshaname Lechi Sevinchumaa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2026-08-11T18:51:53Z</dcterms:created>
  <dcterms:modified xsi:type="dcterms:W3CDTF">2026-08-11T18:51:53Z</dcterms:modified>
</cp:coreProperties>
</file>