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Angels we have heard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Gloria in excelsis Deo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Gloria in excelsis Deo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Angels we have heard on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Sweetly singing o’er the plains,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mountains in reply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Echoing their joyous strains.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Gloria in excelsis Deo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Gloria in excelsis Deo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Shepherds, why this jubilee?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your joyous strains prolong?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gladsome tidings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inspire your heav’nly song?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Gloria in excelsis Deo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Gloria in excelsis Deo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to Bethlehem and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 whose birth the angels sing;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adore on bended knee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Lord, the newborn King.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2026-02-25T09:15:15Z</dcterms:created>
  <dcterms:modified xsi:type="dcterms:W3CDTF">2026-02-25T09:15:15Z</dcterms:modified>
</cp:coreProperties>
</file>