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చేరి భుజియింపుడీ విందు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Cheri Bhujiyimpudee Vindu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 పరిహారార్థముకై - క్రీస్తు - పడిన ఘఫోరబాధ కొరకై = యేపు దనరగ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స్తుతులుబాడుచు - యేసునాధుని రాకవరకు = ఆపకుండగ సత్ర్రసాదము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 Parihaaraarthamukai - Kreesthu - Padina Ghaphorabaadha Korakai = Yepu Danaraga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Sthuthulubaaduchu - Yesunaadhuni Raakavaraku = Aapakundaga Sathrrasaadamu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నందుకొని బలమొంద రండి 11చేరి||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Nandukoni Balamonda Randi 11Cheri||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విందుతో మొదలిడిన సేవ - యేసు - విందుతో ముగియించె బ్రోవ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విందులోగల మర్శ్మమేదియొ - విపులముగ బోధించు క్రీస్తున్‌ = డెందమున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Vindutho Modalidina Seva - Yesu - Vindutho Mugiyinche Brova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Vindulogala Marshmamediyo - Vipulamuga Bodhinchu Kreesthun = Dendamuna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ధ్యానించి యాయన - యందె నమ్మిక గలిగియుందము చేరి!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Dhyaaninchi Yaayana - Yande Nammika Galigiyundamu Cheri!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చేరి భుజియింపుడీవిందు - యేసు - సిద్ధపరచిన కృపావిందు = తోరణంబగు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మేడ గదిలో - జేరి శిష్యుల తోడ సిలువ = భారమున్‌ మదినెంచి నెరపిన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Cheri Bhujiyimpudeevindu - Yesu - Siddhaparachina Krupaavindu = Thoranambagu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Meda Gadilo - Jeri Shishyula Thoda Siluva = Bhaaramun Madinenchi Nerapina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గర్భితమైన విందు ||చేరి||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Garbhithamaina Vindu ||Cheri||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జీవాహారము దైవసుతుడే - పరమ - జీవజలముల దాత యితడే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జీవనాధుని రక్త - మేనులు - జీవానాహారములు కాగా = చావును దొల గించి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Jeevaahaaramu Daivasuthude - Parama - Jeevajalamula Daatha Yithade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Jeevanaadhuni Raktha - Menulu - Jeevaanaahaaramulu Kaagaa = Chaavunu Dola Ginchi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మృతులస - జీవులనుగా మార్చువిందు చేరి!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Mruthulasa - Jeevulanugaa Maarchuvindu Cheri!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కారుణ్యనిధి యేసు రాజు - నరుల - గావగ బలియైన రోజు = భారమైన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కెరయై - పాప భారము పరిహరింప = ధారవోసిన పుణ్యరక్తపు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Kaarunyanidhi Yesu Raaju - Narula - Gaavaga Baliyaina Roju = Bhaaramaina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Kerayai - Paapa Bhaaramu Pariharimpa = Dhaaravosina Punyarakthapu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ధారలన్‌ దలపోయు విందు ||1చేరి||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Dhaaralan Dalapoyu Vindu ||1Cheri||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_దాసగణముల బ్రోవనెంచి - రుధిర - ధారలను గార్చిభరించి = భాసు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రంబగు నవ నిబంధన - జేసి సంఘ పునాది వేసి = వాసి మారగ నిత్య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_Daasaganamula Brovanenchi - Rudhira - Dhaaralanu Gaarchibharinchi = Bhaasu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Rambagu Nava Nibandhana - Jesi Sanggha Punaadi Vesi = Vaasi Maaraga Nithya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- బోసినట్టి యేసు విందు ||చేరి||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 - Bosinatti Yesu Vindu ||Cheri||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2026-08-11T18:43:13Z</dcterms:created>
  <dcterms:modified xsi:type="dcterms:W3CDTF">2026-08-11T18:43:13Z</dcterms:modified>
</cp:coreProperties>
</file>